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78269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41173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benefits for subscribers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99024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241173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 to increase retention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99024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41173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131939"/>
            <a:ext cx="3211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sales boosts with margin control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high-revenue segments and express shipping users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44151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top-rated and best-selling items in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05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630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8681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35852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Transnational data analyzed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83630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8681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35852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&amp; purchase features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83630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37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8681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35852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ratings imputed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2033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93790" y="57845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2267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2033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99521" y="57845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Purchase patterns &amp; frequency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62267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Discounts, ratings, shipping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013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37152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Imported dataset, checked structure and summary statistics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3103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Imputed review ratings using median by category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age groups and purchase frequency metrics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columns, removed redundant fields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91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Loaded cleaned data into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96703"/>
            <a:ext cx="7604284" cy="1412915"/>
          </a:xfrm>
          <a:prstGeom prst="roundRect">
            <a:avLst>
              <a:gd name="adj" fmla="val 674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4311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Gender Comparison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012281"/>
            <a:ext cx="71354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vs. female customer revenue analyzed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836432"/>
            <a:ext cx="7604284" cy="1412915"/>
          </a:xfrm>
          <a:prstGeom prst="roundRect">
            <a:avLst>
              <a:gd name="adj" fmla="val 674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28224" y="4070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 Group Revenue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8224" y="4652010"/>
            <a:ext cx="71354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contribution by demographic segment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504498"/>
            <a:ext cx="42773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608564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using discounts but spending above average purchase amount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06516"/>
            <a:ext cx="59275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52411"/>
            <a:ext cx="34416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4283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average customer review ratings identified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40524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3 Per Category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54283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purchased items within each product category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4052411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89716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products with highest percentage of discounted purchases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4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Shipping &amp; Purchase Behavior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12344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3512344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37696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4260056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purchase amount compared across shipping types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107067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3310" y="5107067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1142524" y="5364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42524" y="5854779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spending patterns observed with faster delivery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67370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First-time purchasers entering the funnel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217075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52462"/>
            <a:ext cx="2945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04288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Moderate purchase history and engagement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2833449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00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49544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High-frequency buyers with strong brand affinity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5600700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Classification based on purchase history and frequency patterns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285" y="446484"/>
            <a:ext cx="4344233" cy="507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Subscription Analysis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8285" y="1359575"/>
            <a:ext cx="330029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Subscribers vs. Non-Subscribers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68285" y="1775579"/>
            <a:ext cx="65489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spend and total revenue comparison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285" y="2218015"/>
            <a:ext cx="6548914" cy="65489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0821" y="1359575"/>
            <a:ext cx="3051096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Repeat Buyers &amp; Subscriptions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20821" y="1775579"/>
            <a:ext cx="65489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with &gt;5 purchases show higher subscription likelihood</a:t>
            </a:r>
            <a:endParaRPr lang="en-US" sz="12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821" y="2218015"/>
            <a:ext cx="6548914" cy="65489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7693"/>
            <a:ext cx="6124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966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visualization presenting key insights and trends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335179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1133951" y="3214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Metrics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33951" y="3705106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Revenue, customer segments, product performance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64212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9" name="Text 6"/>
          <p:cNvSpPr/>
          <p:nvPr/>
        </p:nvSpPr>
        <p:spPr>
          <a:xfrm>
            <a:off x="1133951" y="45216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Filters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133951" y="5012055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Drill down by category, demographics, time period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94907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12" name="Text 9"/>
          <p:cNvSpPr/>
          <p:nvPr/>
        </p:nvSpPr>
        <p:spPr>
          <a:xfrm>
            <a:off x="1133951" y="58285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Insights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33951" y="6319004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patterns for strategic decision-making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2025-11-12T10:42:29Z</dcterms:created>
  <dcterms:modified xsi:type="dcterms:W3CDTF">2025-11-12T10:42:29Z</dcterms:modified>
</cp:coreProperties>
</file>